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C397-5C90-4DA6-87BA-58F431154F99}" type="datetimeFigureOut">
              <a:rPr lang="pl-PL" smtClean="0"/>
              <a:t>07.06.2022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26F3-58FC-496B-B188-CB278601FE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022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C397-5C90-4DA6-87BA-58F431154F99}" type="datetimeFigureOut">
              <a:rPr lang="pl-PL" smtClean="0"/>
              <a:t>07.06.2022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26F3-58FC-496B-B188-CB278601FE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583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C397-5C90-4DA6-87BA-58F431154F99}" type="datetimeFigureOut">
              <a:rPr lang="pl-PL" smtClean="0"/>
              <a:t>07.06.2022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26F3-58FC-496B-B188-CB278601FE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83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C397-5C90-4DA6-87BA-58F431154F99}" type="datetimeFigureOut">
              <a:rPr lang="pl-PL" smtClean="0"/>
              <a:t>07.06.2022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26F3-58FC-496B-B188-CB278601FE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644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C397-5C90-4DA6-87BA-58F431154F99}" type="datetimeFigureOut">
              <a:rPr lang="pl-PL" smtClean="0"/>
              <a:t>07.06.2022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26F3-58FC-496B-B188-CB278601FE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5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C397-5C90-4DA6-87BA-58F431154F99}" type="datetimeFigureOut">
              <a:rPr lang="pl-PL" smtClean="0"/>
              <a:t>07.06.2022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26F3-58FC-496B-B188-CB278601FE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170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C397-5C90-4DA6-87BA-58F431154F99}" type="datetimeFigureOut">
              <a:rPr lang="pl-PL" smtClean="0"/>
              <a:t>07.06.2022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26F3-58FC-496B-B188-CB278601FE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381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C397-5C90-4DA6-87BA-58F431154F99}" type="datetimeFigureOut">
              <a:rPr lang="pl-PL" smtClean="0"/>
              <a:t>07.06.2022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26F3-58FC-496B-B188-CB278601FE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053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C397-5C90-4DA6-87BA-58F431154F99}" type="datetimeFigureOut">
              <a:rPr lang="pl-PL" smtClean="0"/>
              <a:t>07.06.2022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26F3-58FC-496B-B188-CB278601FE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81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C397-5C90-4DA6-87BA-58F431154F99}" type="datetimeFigureOut">
              <a:rPr lang="pl-PL" smtClean="0"/>
              <a:t>07.06.2022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26F3-58FC-496B-B188-CB278601FE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043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C397-5C90-4DA6-87BA-58F431154F99}" type="datetimeFigureOut">
              <a:rPr lang="pl-PL" smtClean="0"/>
              <a:t>07.06.2022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26F3-58FC-496B-B188-CB278601FE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02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2C397-5C90-4DA6-87BA-58F431154F99}" type="datetimeFigureOut">
              <a:rPr lang="pl-PL" smtClean="0"/>
              <a:t>07.06.2022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126F3-58FC-496B-B188-CB278601FE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241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38822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PROMOCJA REGIONU W DZIAŁALNOŚCI </a:t>
            </a:r>
            <a:b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CZYTELNI REGIONALNEJ W CIECHANOWIE </a:t>
            </a: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Powiatowa Biblioteka Publiczna im. Zygmunta Krasińskiego w Ciechanowie - 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69" y="422032"/>
            <a:ext cx="3393831" cy="31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1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pbpciechanow.pl/pl/images/phocagallery/hagedorny/dsc_10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9" y="395654"/>
            <a:ext cx="11306908" cy="6224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686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pbpciechanow.pl/pl/images/phocagallery/2019_04_lekcja/DSC_08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37" y="369276"/>
            <a:ext cx="10814540" cy="619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7894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pbpciechanow.pl/pl/images/phocagallery/2019_04_lekcja/DSC_08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254976"/>
            <a:ext cx="10893669" cy="6383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413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pbpciechanow.pl/pl/images/phocagallery/2019_zielona_strazacka/DSC_079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2" y="263769"/>
            <a:ext cx="11131061" cy="6400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301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pbpciechanow.pl/pl/images/phocagallery/2019_Janakakos/DSC_129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70" y="334108"/>
            <a:ext cx="11157438" cy="6224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494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pbpciechanow.pl/pl/images/phocagallery/2019_ostaszewski/DSC_02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8" y="378068"/>
            <a:ext cx="11500339" cy="6242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959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pbpciechanow.pl/pl/images/phocagallery/2019_Debski_K/DSC_14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9" y="219808"/>
            <a:ext cx="10964006" cy="6304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289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ronika ciechanows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469" y="263769"/>
            <a:ext cx="9750669" cy="6321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858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cemediabox-popup-img" descr="http://pbpciechanow.pl/pl/images/Eliza2021/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8" y="316522"/>
            <a:ext cx="10515600" cy="6260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4516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pbpciechanow.pl/pl/images/polskiekwiaty/DSC_02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8" y="272562"/>
            <a:ext cx="11113477" cy="6304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607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pbpciechanow.pl/pl/images/tb2021wystawa/161951998284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5" y="167054"/>
            <a:ext cx="10876085" cy="6453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733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pbpciechanow.pl/pl/images/polskiekwiaty/DSC_006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7" y="448408"/>
            <a:ext cx="11192608" cy="6137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202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pbpciechanow.pl/pl/images/nb2021/244788999_4903721752989979_7276714564186924048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2" y="325315"/>
            <a:ext cx="10665070" cy="628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765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" y="536331"/>
            <a:ext cx="10972799" cy="603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66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68" y="0"/>
            <a:ext cx="9287018" cy="656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3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9" y="254977"/>
            <a:ext cx="10814539" cy="63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38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551717"/>
            <a:ext cx="10093569" cy="598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55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pbpciechanow.pl/pl/images/tb2021wystawa/16195199828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85" y="263769"/>
            <a:ext cx="10594730" cy="6251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804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pbpciechanow.pl/pl/images/tb2021wystawa/161951998282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3" y="298937"/>
            <a:ext cx="10884877" cy="6242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47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pbpciechanow.pl/pl/images/tb2021wystawa/16195199828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6" y="430823"/>
            <a:ext cx="11016762" cy="605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3907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pbpciechanow.pl/pl/images/tb2021wystawa/16195199828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" y="307731"/>
            <a:ext cx="10832124" cy="6365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999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pbpciechanow.pl/pl/images/tb2021wystawa/161951998279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77" y="298937"/>
            <a:ext cx="10928838" cy="6365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1308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GENEALOGIA SLAJ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6" y="571500"/>
            <a:ext cx="11183815" cy="5890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695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pbpciechanow.pl/pl/images/phocagallery/Czytelnia%20Regionalna/ciechanowskie_i_mawskie_rzemioso_wczoraj_i_dzi_80/_20131011_16586001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3" y="386862"/>
            <a:ext cx="11131062" cy="609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81066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</Words>
  <Application>Microsoft Office PowerPoint</Application>
  <PresentationFormat>Panoramiczny</PresentationFormat>
  <Paragraphs>1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Motyw pakietu Office</vt:lpstr>
      <vt:lpstr>PROMOCJA REGIONU W DZIAŁALNOŚCI   CZYTELNI REGIONALNEJ W CIECHANOWIE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PROMOCJA REGIONU W DZIAŁALNOŚCI   CZYTELNI REGIONALNEJ W CIECHANOWIE</dc:title>
  <dc:creator>user</dc:creator>
  <cp:lastModifiedBy>user</cp:lastModifiedBy>
  <cp:revision>5</cp:revision>
  <dcterms:created xsi:type="dcterms:W3CDTF">2022-06-06T23:24:36Z</dcterms:created>
  <dcterms:modified xsi:type="dcterms:W3CDTF">2022-06-06T23:56:56Z</dcterms:modified>
</cp:coreProperties>
</file>