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7" r:id="rId8"/>
    <p:sldId id="269" r:id="rId9"/>
    <p:sldId id="268" r:id="rId10"/>
    <p:sldId id="265" r:id="rId11"/>
    <p:sldId id="262" r:id="rId12"/>
    <p:sldId id="266" r:id="rId13"/>
    <p:sldId id="270" r:id="rId14"/>
    <p:sldId id="271" r:id="rId15"/>
  </p:sldIdLst>
  <p:sldSz cx="9001125" cy="5040313"/>
  <p:notesSz cx="6858000" cy="9144000"/>
  <p:defaultTextStyle>
    <a:defPPr>
      <a:defRPr lang="pl-PL"/>
    </a:defPPr>
    <a:lvl1pPr marL="0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147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2295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3442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4589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5736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6884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8031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9178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582" y="-90"/>
      </p:cViewPr>
      <p:guideLst>
        <p:guide orient="horz" pos="1588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75085" y="1565764"/>
            <a:ext cx="7650956" cy="1080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0169" y="2856177"/>
            <a:ext cx="6300788" cy="1288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1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E53B-94BB-41C8-B8E0-EE026A58CFF5}" type="datetimeFigureOut">
              <a:rPr lang="pl-PL" smtClean="0"/>
              <a:pPr/>
              <a:t>06.06.2022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83E9-12AA-44D5-AC39-EB22518401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E53B-94BB-41C8-B8E0-EE026A58CFF5}" type="datetimeFigureOut">
              <a:rPr lang="pl-PL" smtClean="0"/>
              <a:pPr/>
              <a:t>06.06.2022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83E9-12AA-44D5-AC39-EB22518401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25816" y="201847"/>
            <a:ext cx="2025253" cy="4300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0056" y="201847"/>
            <a:ext cx="5925741" cy="43006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E53B-94BB-41C8-B8E0-EE026A58CFF5}" type="datetimeFigureOut">
              <a:rPr lang="pl-PL" smtClean="0"/>
              <a:pPr/>
              <a:t>06.06.2022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83E9-12AA-44D5-AC39-EB22518401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E53B-94BB-41C8-B8E0-EE026A58CFF5}" type="datetimeFigureOut">
              <a:rPr lang="pl-PL" smtClean="0"/>
              <a:pPr/>
              <a:t>06.06.2022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83E9-12AA-44D5-AC39-EB22518401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1027" y="3238868"/>
            <a:ext cx="7650956" cy="100106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1027" y="2136300"/>
            <a:ext cx="7650956" cy="110256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1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2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34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45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57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6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80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91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E53B-94BB-41C8-B8E0-EE026A58CFF5}" type="datetimeFigureOut">
              <a:rPr lang="pl-PL" smtClean="0"/>
              <a:pPr/>
              <a:t>06.06.2022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83E9-12AA-44D5-AC39-EB22518401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0056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5572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E53B-94BB-41C8-B8E0-EE026A58CFF5}" type="datetimeFigureOut">
              <a:rPr lang="pl-PL" smtClean="0"/>
              <a:pPr/>
              <a:t>06.06.2022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83E9-12AA-44D5-AC39-EB22518401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0056" y="1128237"/>
            <a:ext cx="3977060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0056" y="1598433"/>
            <a:ext cx="3977060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572447" y="1128237"/>
            <a:ext cx="3978622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572447" y="1598433"/>
            <a:ext cx="3978622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E53B-94BB-41C8-B8E0-EE026A58CFF5}" type="datetimeFigureOut">
              <a:rPr lang="pl-PL" smtClean="0"/>
              <a:pPr/>
              <a:t>06.06.2022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83E9-12AA-44D5-AC39-EB22518401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E53B-94BB-41C8-B8E0-EE026A58CFF5}" type="datetimeFigureOut">
              <a:rPr lang="pl-PL" smtClean="0"/>
              <a:pPr/>
              <a:t>06.06.2022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83E9-12AA-44D5-AC39-EB22518401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E53B-94BB-41C8-B8E0-EE026A58CFF5}" type="datetimeFigureOut">
              <a:rPr lang="pl-PL" smtClean="0"/>
              <a:pPr/>
              <a:t>06.06.2022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83E9-12AA-44D5-AC39-EB22518401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0057" y="200679"/>
            <a:ext cx="2961308" cy="854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19190" y="200679"/>
            <a:ext cx="5031879" cy="4301768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0057" y="1054733"/>
            <a:ext cx="2961308" cy="3447714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E53B-94BB-41C8-B8E0-EE026A58CFF5}" type="datetimeFigureOut">
              <a:rPr lang="pl-PL" smtClean="0"/>
              <a:pPr/>
              <a:t>06.06.2022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83E9-12AA-44D5-AC39-EB22518401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4284" y="3528219"/>
            <a:ext cx="5400675" cy="41652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64284" y="450361"/>
            <a:ext cx="5400675" cy="3024188"/>
          </a:xfrm>
        </p:spPr>
        <p:txBody>
          <a:bodyPr/>
          <a:lstStyle>
            <a:lvl1pPr marL="0" indent="0">
              <a:buNone/>
              <a:defRPr sz="2800"/>
            </a:lvl1pPr>
            <a:lvl2pPr marL="401147" indent="0">
              <a:buNone/>
              <a:defRPr sz="2500"/>
            </a:lvl2pPr>
            <a:lvl3pPr marL="802295" indent="0">
              <a:buNone/>
              <a:defRPr sz="2100"/>
            </a:lvl3pPr>
            <a:lvl4pPr marL="1203442" indent="0">
              <a:buNone/>
              <a:defRPr sz="1800"/>
            </a:lvl4pPr>
            <a:lvl5pPr marL="1604589" indent="0">
              <a:buNone/>
              <a:defRPr sz="1800"/>
            </a:lvl5pPr>
            <a:lvl6pPr marL="2005736" indent="0">
              <a:buNone/>
              <a:defRPr sz="1800"/>
            </a:lvl6pPr>
            <a:lvl7pPr marL="2406884" indent="0">
              <a:buNone/>
              <a:defRPr sz="1800"/>
            </a:lvl7pPr>
            <a:lvl8pPr marL="2808031" indent="0">
              <a:buNone/>
              <a:defRPr sz="1800"/>
            </a:lvl8pPr>
            <a:lvl9pPr marL="3209178" indent="0">
              <a:buNone/>
              <a:defRPr sz="18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64284" y="3944746"/>
            <a:ext cx="5400675" cy="591536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E53B-94BB-41C8-B8E0-EE026A58CFF5}" type="datetimeFigureOut">
              <a:rPr lang="pl-PL" smtClean="0"/>
              <a:pPr/>
              <a:t>06.06.2022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83E9-12AA-44D5-AC39-EB22518401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0056" y="201846"/>
            <a:ext cx="8101013" cy="840052"/>
          </a:xfrm>
          <a:prstGeom prst="rect">
            <a:avLst/>
          </a:prstGeom>
        </p:spPr>
        <p:txBody>
          <a:bodyPr vert="horz" lIns="80229" tIns="40115" rIns="80229" bIns="40115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0056" y="1176073"/>
            <a:ext cx="8101013" cy="3326374"/>
          </a:xfrm>
          <a:prstGeom prst="rect">
            <a:avLst/>
          </a:prstGeom>
        </p:spPr>
        <p:txBody>
          <a:bodyPr vert="horz" lIns="80229" tIns="40115" rIns="80229" bIns="40115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005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EE53B-94BB-41C8-B8E0-EE026A58CFF5}" type="datetimeFigureOut">
              <a:rPr lang="pl-PL" smtClean="0"/>
              <a:pPr/>
              <a:t>06.06.2022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75385" y="4671624"/>
            <a:ext cx="2850356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080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C83E9-12AA-44D5-AC39-EB22518401E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0229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60" indent="-300860" algn="l" defTabSz="80229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864" indent="-250717" algn="l" defTabSz="80229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868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4015" indent="-200574" algn="l" defTabSz="80229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163" indent="-200574" algn="l" defTabSz="80229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310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457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605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752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47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295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442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589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736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884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8031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9178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D:\Magda\Pobrane\Brązowe i Szare Eleganckie Linie Ogłoszenia Aktualizacje i Raporty Prezentacja Wideo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5063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Magda.IBP-MM\Downloads\Brązowe i Szare Eleganckie Linie Ogłoszenia Aktualizacje i Raporty Prezentacja Wideo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5063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D:\Magda\Pobrane\Brązowe i Szare Eleganckie Linie Ogłoszenia Aktualizacje i Raporty Prezentacja Wideo(1)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20"/>
            <a:ext cx="9001125" cy="5063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D:\Magda\Pobrane\Brązowe i Szare Eleganckie Linie Ogłoszenia Aktualizacje i Raporty Prezentacja Wideo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001125" cy="5063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001125" cy="506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Magda.IBP-MM\Downloads\Brązowe i Szare Eleganckie Linie Ogłoszenia Aktualizacje i Raporty Prezentacja Wid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5063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2050" name="Picture 2" descr="D:\Magda\Pobrane\Brązowe i Szare Eleganckie Linie Ogłoszenia Aktualizacje i Raporty Prezentacja Wideo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2820"/>
            <a:ext cx="9001126" cy="5063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D:\Magda\Pobrane\Brązowe i Szare Eleganckie Linie Ogłoszenia Aktualizacje i Raporty Prezentacja Wideo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01125" cy="5063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D:\Magda\Pobrane\Brązowe i Szare Eleganckie Linie Ogłoszenia Aktualizacje i Raporty Prezentacja Wideo\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22819"/>
            <a:ext cx="9001125" cy="5063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061069" cy="509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506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D:\Magda\Pobrane\Brązowe i Szare Eleganckie Linie Ogłoszenia Aktualizacje i Raporty Prezentacja Wideo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001125" cy="5063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506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D:\Magda\Pobrane\Brązowe i Szare Eleganckie Linie Ogłoszenia Aktualizacje i Raporty Prezentacja Wid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001126" cy="5063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0</Words>
  <Application>Microsoft Office PowerPoint</Application>
  <PresentationFormat>Niestandardowy</PresentationFormat>
  <Paragraphs>0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BWO</dc:title>
  <dc:creator>Magda</dc:creator>
  <cp:lastModifiedBy>Magda</cp:lastModifiedBy>
  <cp:revision>71</cp:revision>
  <dcterms:created xsi:type="dcterms:W3CDTF">2022-05-25T07:13:33Z</dcterms:created>
  <dcterms:modified xsi:type="dcterms:W3CDTF">2022-06-06T12:05:47Z</dcterms:modified>
</cp:coreProperties>
</file>